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620" dt="2024-01-04T07:48:12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04T07:48:27.929" v="21742" actId="1076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4T05:03:23.308" v="18086" actId="20577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4T05:03:23.308" v="18086" actId="20577"/>
          <ac:spMkLst>
            <pc:docMk/>
            <pc:sldMk cId="570981637" sldId="49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5:05:50.957" v="18374" actId="20577"/>
        <pc:sldMkLst>
          <pc:docMk/>
          <pc:sldMk cId="1781059916" sldId="493"/>
        </pc:sldMkLst>
        <pc:spChg chg="add mod">
          <ac:chgData name="범수 김" userId="863329ffd88cf9fc" providerId="LiveId" clId="{4C51021A-3BA2-4081-B52D-54D3A768255E}" dt="2024-01-04T05:05:50.957" v="18374" actId="20577"/>
          <ac:spMkLst>
            <pc:docMk/>
            <pc:sldMk cId="1781059916" sldId="493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03:27.597" v="18087"/>
          <ac:spMkLst>
            <pc:docMk/>
            <pc:sldMk cId="1781059916" sldId="49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04:52.357" v="18222" actId="164"/>
          <ac:spMkLst>
            <pc:docMk/>
            <pc:sldMk cId="1781059916" sldId="493"/>
            <ac:spMk id="6" creationId="{316F7603-46C6-5F5D-A9AD-DDB06C716324}"/>
          </ac:spMkLst>
        </pc:spChg>
        <pc:spChg chg="add del mod">
          <ac:chgData name="범수 김" userId="863329ffd88cf9fc" providerId="LiveId" clId="{4C51021A-3BA2-4081-B52D-54D3A768255E}" dt="2024-01-04T05:04:56.505" v="18224"/>
          <ac:spMkLst>
            <pc:docMk/>
            <pc:sldMk cId="1781059916" sldId="493"/>
            <ac:spMk id="9" creationId="{EA6A072F-F594-4583-A889-DC49D256269A}"/>
          </ac:spMkLst>
        </pc:spChg>
        <pc:spChg chg="add mod">
          <ac:chgData name="범수 김" userId="863329ffd88cf9fc" providerId="LiveId" clId="{4C51021A-3BA2-4081-B52D-54D3A768255E}" dt="2024-01-04T05:05:05.562" v="18226" actId="1076"/>
          <ac:spMkLst>
            <pc:docMk/>
            <pc:sldMk cId="1781059916" sldId="493"/>
            <ac:spMk id="10" creationId="{516018B2-DD7F-CEFF-14AE-DAC823F95BA9}"/>
          </ac:spMkLst>
        </pc:spChg>
        <pc:spChg chg="add mod">
          <ac:chgData name="범수 김" userId="863329ffd88cf9fc" providerId="LiveId" clId="{4C51021A-3BA2-4081-B52D-54D3A768255E}" dt="2024-01-04T05:05:12.530" v="18228" actId="1076"/>
          <ac:spMkLst>
            <pc:docMk/>
            <pc:sldMk cId="1781059916" sldId="493"/>
            <ac:spMk id="11" creationId="{777C6ED0-7B30-9E55-D13C-38E56D077F87}"/>
          </ac:spMkLst>
        </pc:spChg>
        <pc:spChg chg="add mod">
          <ac:chgData name="범수 김" userId="863329ffd88cf9fc" providerId="LiveId" clId="{4C51021A-3BA2-4081-B52D-54D3A768255E}" dt="2024-01-04T05:05:32.588" v="18233" actId="14100"/>
          <ac:spMkLst>
            <pc:docMk/>
            <pc:sldMk cId="1781059916" sldId="493"/>
            <ac:spMk id="13" creationId="{C60DDE0B-C988-89A2-B9B5-7DDE8BEC6E3F}"/>
          </ac:spMkLst>
        </pc:spChg>
        <pc:grpChg chg="add mod">
          <ac:chgData name="범수 김" userId="863329ffd88cf9fc" providerId="LiveId" clId="{4C51021A-3BA2-4081-B52D-54D3A768255E}" dt="2024-01-04T05:04:52.357" v="18222" actId="164"/>
          <ac:grpSpMkLst>
            <pc:docMk/>
            <pc:sldMk cId="1781059916" sldId="493"/>
            <ac:grpSpMk id="7" creationId="{760BC83C-9A8F-6E82-2F8C-FFA9D4F1CAD8}"/>
          </ac:grpSpMkLst>
        </pc:grpChg>
        <pc:picChg chg="add mod">
          <ac:chgData name="범수 김" userId="863329ffd88cf9fc" providerId="LiveId" clId="{4C51021A-3BA2-4081-B52D-54D3A768255E}" dt="2024-01-04T05:04:52.357" v="18222" actId="164"/>
          <ac:picMkLst>
            <pc:docMk/>
            <pc:sldMk cId="1781059916" sldId="493"/>
            <ac:picMk id="4" creationId="{178FCB87-9490-8235-04D7-3A1CD1B9C93E}"/>
          </ac:picMkLst>
        </pc:picChg>
        <pc:picChg chg="add del mod">
          <ac:chgData name="범수 김" userId="863329ffd88cf9fc" providerId="LiveId" clId="{4C51021A-3BA2-4081-B52D-54D3A768255E}" dt="2024-01-04T05:04:56.505" v="18224"/>
          <ac:picMkLst>
            <pc:docMk/>
            <pc:sldMk cId="1781059916" sldId="493"/>
            <ac:picMk id="8" creationId="{FBB83D2B-6C30-6C1F-D4B5-F59DCAA2F48E}"/>
          </ac:picMkLst>
        </pc:pic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  <pc:sldChg chg="addSp delSp modSp add mod">
        <pc:chgData name="범수 김" userId="863329ffd88cf9fc" providerId="LiveId" clId="{4C51021A-3BA2-4081-B52D-54D3A768255E}" dt="2024-01-04T05:39:19.564" v="18731" actId="6549"/>
        <pc:sldMkLst>
          <pc:docMk/>
          <pc:sldMk cId="1976046394" sldId="494"/>
        </pc:sldMkLst>
        <pc:spChg chg="mod">
          <ac:chgData name="범수 김" userId="863329ffd88cf9fc" providerId="LiveId" clId="{4C51021A-3BA2-4081-B52D-54D3A768255E}" dt="2024-01-04T05:39:19.564" v="18731" actId="6549"/>
          <ac:spMkLst>
            <pc:docMk/>
            <pc:sldMk cId="1976046394" sldId="494"/>
            <ac:spMk id="2" creationId="{624AA7A1-05FB-F1B3-63B3-7BA827DCBE49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3" creationId="{5BB4A5E4-C31F-3B73-43DF-F91F52FD74F4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8" creationId="{A30B9CD0-B9F9-1054-F2BF-0BA8FCFE6534}"/>
          </ac:spMkLst>
        </pc:spChg>
        <pc:spChg chg="add del mod">
          <ac:chgData name="범수 김" userId="863329ffd88cf9fc" providerId="LiveId" clId="{4C51021A-3BA2-4081-B52D-54D3A768255E}" dt="2024-01-04T05:06:05.340" v="18383" actId="478"/>
          <ac:spMkLst>
            <pc:docMk/>
            <pc:sldMk cId="1976046394" sldId="494"/>
            <ac:spMk id="9" creationId="{4F71B34A-8BDB-2075-D896-2252D35B2D50}"/>
          </ac:spMkLst>
        </pc:spChg>
        <pc:spChg chg="del">
          <ac:chgData name="범수 김" userId="863329ffd88cf9fc" providerId="LiveId" clId="{4C51021A-3BA2-4081-B52D-54D3A768255E}" dt="2024-01-04T05:05:55.259" v="18378" actId="478"/>
          <ac:spMkLst>
            <pc:docMk/>
            <pc:sldMk cId="1976046394" sldId="494"/>
            <ac:spMk id="10" creationId="{516018B2-DD7F-CEFF-14AE-DAC823F95BA9}"/>
          </ac:spMkLst>
        </pc:spChg>
        <pc:spChg chg="del">
          <ac:chgData name="범수 김" userId="863329ffd88cf9fc" providerId="LiveId" clId="{4C51021A-3BA2-4081-B52D-54D3A768255E}" dt="2024-01-04T05:05:55.004" v="18377" actId="478"/>
          <ac:spMkLst>
            <pc:docMk/>
            <pc:sldMk cId="1976046394" sldId="494"/>
            <ac:spMk id="11" creationId="{777C6ED0-7B30-9E55-D13C-38E56D077F87}"/>
          </ac:spMkLst>
        </pc:spChg>
        <pc:spChg chg="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3" creationId="{C60DDE0B-C988-89A2-B9B5-7DDE8BEC6E3F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15" creationId="{34015DD4-6C9F-CA80-337E-0D2961EACC5D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6" creationId="{9F69391D-F1FF-9821-4E60-D19445978939}"/>
          </ac:spMkLst>
        </pc:spChg>
        <pc:grpChg chg="del">
          <ac:chgData name="범수 김" userId="863329ffd88cf9fc" providerId="LiveId" clId="{4C51021A-3BA2-4081-B52D-54D3A768255E}" dt="2024-01-04T05:05:54.515" v="18376" actId="478"/>
          <ac:grpSpMkLst>
            <pc:docMk/>
            <pc:sldMk cId="1976046394" sldId="494"/>
            <ac:grpSpMk id="7" creationId="{760BC83C-9A8F-6E82-2F8C-FFA9D4F1CAD8}"/>
          </ac:grpSpMkLst>
        </pc:grpChg>
        <pc:grpChg chg="add mod">
          <ac:chgData name="범수 김" userId="863329ffd88cf9fc" providerId="LiveId" clId="{4C51021A-3BA2-4081-B52D-54D3A768255E}" dt="2024-01-04T05:06:55.634" v="18447" actId="164"/>
          <ac:grpSpMkLst>
            <pc:docMk/>
            <pc:sldMk cId="1976046394" sldId="494"/>
            <ac:grpSpMk id="17" creationId="{89CA32BA-909C-9F6A-E5F7-23C1D590AA13}"/>
          </ac:grpSpMkLst>
        </pc:grpChg>
        <pc:grpChg chg="add mod">
          <ac:chgData name="범수 김" userId="863329ffd88cf9fc" providerId="LiveId" clId="{4C51021A-3BA2-4081-B52D-54D3A768255E}" dt="2024-01-04T05:07:32.609" v="18704" actId="1076"/>
          <ac:grpSpMkLst>
            <pc:docMk/>
            <pc:sldMk cId="1976046394" sldId="494"/>
            <ac:grpSpMk id="18" creationId="{17765659-8DBD-C271-B22B-129603E1E686}"/>
          </ac:grpSpMkLst>
        </pc:grpChg>
        <pc:picChg chg="add mod">
          <ac:chgData name="범수 김" userId="863329ffd88cf9fc" providerId="LiveId" clId="{4C51021A-3BA2-4081-B52D-54D3A768255E}" dt="2024-01-04T05:06:54.376" v="18446" actId="164"/>
          <ac:picMkLst>
            <pc:docMk/>
            <pc:sldMk cId="1976046394" sldId="494"/>
            <ac:picMk id="14" creationId="{825B07AB-5501-6AE4-39BD-66891D9E6D3F}"/>
          </ac:picMkLst>
        </pc:picChg>
      </pc:sldChg>
      <pc:sldChg chg="addSp delSp modSp add mod">
        <pc:chgData name="범수 김" userId="863329ffd88cf9fc" providerId="LiveId" clId="{4C51021A-3BA2-4081-B52D-54D3A768255E}" dt="2024-01-04T05:44:21.859" v="18868" actId="20577"/>
        <pc:sldMkLst>
          <pc:docMk/>
          <pc:sldMk cId="471009652" sldId="495"/>
        </pc:sldMkLst>
        <pc:spChg chg="mod">
          <ac:chgData name="범수 김" userId="863329ffd88cf9fc" providerId="LiveId" clId="{4C51021A-3BA2-4081-B52D-54D3A768255E}" dt="2024-01-04T05:44:21.859" v="18868" actId="20577"/>
          <ac:spMkLst>
            <pc:docMk/>
            <pc:sldMk cId="471009652" sldId="495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0" creationId="{CE761844-94A7-0580-E9D2-68A56E8E5E54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2" creationId="{23BFF7A1-0042-6D42-4576-03C4B56CDD00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9" creationId="{861C740F-0AB8-1A39-15AA-D9E6D01DE995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0" creationId="{EC6BC931-5C26-7B6B-D866-20ECBF97CF37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1" creationId="{9140590A-348A-96C6-843D-DDEAD04FA2FF}"/>
          </ac:spMkLst>
        </pc:spChg>
        <pc:grpChg chg="del">
          <ac:chgData name="범수 김" userId="863329ffd88cf9fc" providerId="LiveId" clId="{4C51021A-3BA2-4081-B52D-54D3A768255E}" dt="2024-01-04T05:39:31.540" v="18733" actId="478"/>
          <ac:grpSpMkLst>
            <pc:docMk/>
            <pc:sldMk cId="471009652" sldId="495"/>
            <ac:grpSpMk id="18" creationId="{17765659-8DBD-C271-B22B-129603E1E686}"/>
          </ac:grpSpMkLst>
        </pc:grpChg>
        <pc:grpChg chg="add mod">
          <ac:chgData name="범수 김" userId="863329ffd88cf9fc" providerId="LiveId" clId="{4C51021A-3BA2-4081-B52D-54D3A768255E}" dt="2024-01-04T05:41:44.471" v="18798" actId="164"/>
          <ac:grpSpMkLst>
            <pc:docMk/>
            <pc:sldMk cId="471009652" sldId="495"/>
            <ac:grpSpMk id="22" creationId="{5F18A864-15C5-2E00-8D1C-4CE8BFB75F85}"/>
          </ac:grpSpMkLst>
        </pc:grp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6" creationId="{79194D32-091C-F111-8EA4-2707358FCCF0}"/>
          </ac:picMkLst>
        </pc:pic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9" creationId="{E2C3CE52-D541-BE47-F2BA-E1D104FFBF02}"/>
          </ac:picMkLst>
        </pc:picChg>
        <pc:picChg chg="add del mod">
          <ac:chgData name="범수 김" userId="863329ffd88cf9fc" providerId="LiveId" clId="{4C51021A-3BA2-4081-B52D-54D3A768255E}" dt="2024-01-04T05:41:15.561" v="18782" actId="478"/>
          <ac:picMkLst>
            <pc:docMk/>
            <pc:sldMk cId="471009652" sldId="495"/>
            <ac:picMk id="11" creationId="{36106B74-05DB-FFF9-2237-76CB9F40F6E5}"/>
          </ac:picMkLst>
        </pc:picChg>
      </pc:sldChg>
      <pc:sldChg chg="addSp delSp modSp add mod">
        <pc:chgData name="범수 김" userId="863329ffd88cf9fc" providerId="LiveId" clId="{4C51021A-3BA2-4081-B52D-54D3A768255E}" dt="2024-01-04T05:45:28.714" v="19027" actId="20577"/>
        <pc:sldMkLst>
          <pc:docMk/>
          <pc:sldMk cId="3912115287" sldId="496"/>
        </pc:sldMkLst>
        <pc:spChg chg="mod topLvl">
          <ac:chgData name="범수 김" userId="863329ffd88cf9fc" providerId="LiveId" clId="{4C51021A-3BA2-4081-B52D-54D3A768255E}" dt="2024-01-04T05:45:28.714" v="19027" actId="20577"/>
          <ac:spMkLst>
            <pc:docMk/>
            <pc:sldMk cId="3912115287" sldId="496"/>
            <ac:spMk id="2" creationId="{624AA7A1-05FB-F1B3-63B3-7BA827DCBE49}"/>
          </ac:spMkLst>
        </pc:spChg>
        <pc:spChg chg="mod topLvl">
          <ac:chgData name="범수 김" userId="863329ffd88cf9fc" providerId="LiveId" clId="{4C51021A-3BA2-4081-B52D-54D3A768255E}" dt="2024-01-04T05:44:26.948" v="18872" actId="165"/>
          <ac:spMkLst>
            <pc:docMk/>
            <pc:sldMk cId="3912115287" sldId="496"/>
            <ac:spMk id="5" creationId="{A389414F-66B7-1262-7F78-D45BD7660CF6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0" creationId="{CE761844-94A7-0580-E9D2-68A56E8E5E54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2" creationId="{23BFF7A1-0042-6D42-4576-03C4B56CDD00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9" creationId="{861C740F-0AB8-1A39-15AA-D9E6D01DE995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0" creationId="{EC6BC931-5C26-7B6B-D866-20ECBF97CF37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1" creationId="{9140590A-348A-96C6-843D-DDEAD04FA2FF}"/>
          </ac:spMkLst>
        </pc:spChg>
        <pc:grpChg chg="add del">
          <ac:chgData name="범수 김" userId="863329ffd88cf9fc" providerId="LiveId" clId="{4C51021A-3BA2-4081-B52D-54D3A768255E}" dt="2024-01-04T05:44:26.948" v="18872" actId="165"/>
          <ac:grpSpMkLst>
            <pc:docMk/>
            <pc:sldMk cId="3912115287" sldId="496"/>
            <ac:grpSpMk id="22" creationId="{5F18A864-15C5-2E00-8D1C-4CE8BFB75F85}"/>
          </ac:grpSpMkLst>
        </pc:grp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6" creationId="{79194D32-091C-F111-8EA4-2707358FCCF0}"/>
          </ac:picMkLst>
        </pc:pic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9" creationId="{E2C3CE52-D541-BE47-F2BA-E1D104FFBF02}"/>
          </ac:picMkLst>
        </pc:picChg>
      </pc:sldChg>
      <pc:sldChg chg="modSp add mod">
        <pc:chgData name="범수 김" userId="863329ffd88cf9fc" providerId="LiveId" clId="{4C51021A-3BA2-4081-B52D-54D3A768255E}" dt="2024-01-04T05:48:21.923" v="19059" actId="20577"/>
        <pc:sldMkLst>
          <pc:docMk/>
          <pc:sldMk cId="708957080" sldId="497"/>
        </pc:sldMkLst>
        <pc:spChg chg="mod">
          <ac:chgData name="범수 김" userId="863329ffd88cf9fc" providerId="LiveId" clId="{4C51021A-3BA2-4081-B52D-54D3A768255E}" dt="2024-01-04T05:48:21.923" v="19059" actId="20577"/>
          <ac:spMkLst>
            <pc:docMk/>
            <pc:sldMk cId="708957080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5:49:46.565" v="19349" actId="208"/>
        <pc:sldMkLst>
          <pc:docMk/>
          <pc:sldMk cId="559030615" sldId="498"/>
        </pc:sldMkLst>
        <pc:spChg chg="add mod">
          <ac:chgData name="범수 김" userId="863329ffd88cf9fc" providerId="LiveId" clId="{4C51021A-3BA2-4081-B52D-54D3A768255E}" dt="2024-01-04T05:48:53.323" v="19073" actId="164"/>
          <ac:spMkLst>
            <pc:docMk/>
            <pc:sldMk cId="559030615" sldId="498"/>
            <ac:spMk id="4" creationId="{7757F477-D428-48E1-EED3-46A8CF2E0FDF}"/>
          </ac:spMkLst>
        </pc:spChg>
        <pc:spChg chg="mod">
          <ac:chgData name="범수 김" userId="863329ffd88cf9fc" providerId="LiveId" clId="{4C51021A-3BA2-4081-B52D-54D3A768255E}" dt="2024-01-04T05:48:29.039" v="19066" actId="1076"/>
          <ac:spMkLst>
            <pc:docMk/>
            <pc:sldMk cId="559030615" sldId="49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9:46.565" v="19349" actId="208"/>
          <ac:spMkLst>
            <pc:docMk/>
            <pc:sldMk cId="559030615" sldId="498"/>
            <ac:spMk id="7" creationId="{E5DBBB66-3062-E319-5CA2-3BE4AA2A8C28}"/>
          </ac:spMkLst>
        </pc:spChg>
        <pc:grpChg chg="add mod">
          <ac:chgData name="범수 김" userId="863329ffd88cf9fc" providerId="LiveId" clId="{4C51021A-3BA2-4081-B52D-54D3A768255E}" dt="2024-01-04T05:48:55.340" v="19074" actId="1076"/>
          <ac:grpSpMkLst>
            <pc:docMk/>
            <pc:sldMk cId="559030615" sldId="498"/>
            <ac:grpSpMk id="6" creationId="{5BA2625C-7A58-5B44-8E9A-A37040C2BA8B}"/>
          </ac:grpSpMkLst>
        </pc:grpChg>
        <pc:picChg chg="add mod">
          <ac:chgData name="범수 김" userId="863329ffd88cf9fc" providerId="LiveId" clId="{4C51021A-3BA2-4081-B52D-54D3A768255E}" dt="2024-01-04T05:48:53.323" v="19073" actId="164"/>
          <ac:picMkLst>
            <pc:docMk/>
            <pc:sldMk cId="559030615" sldId="498"/>
            <ac:picMk id="3" creationId="{9CB8E071-214C-A2F3-99ED-EE0F326F52B5}"/>
          </ac:picMkLst>
        </pc:picChg>
      </pc:sldChg>
      <pc:sldChg chg="addSp delSp modSp add mod">
        <pc:chgData name="범수 김" userId="863329ffd88cf9fc" providerId="LiveId" clId="{4C51021A-3BA2-4081-B52D-54D3A768255E}" dt="2024-01-04T06:00:56.292" v="19404" actId="478"/>
        <pc:sldMkLst>
          <pc:docMk/>
          <pc:sldMk cId="2299947387" sldId="499"/>
        </pc:sldMkLst>
        <pc:spChg chg="mod">
          <ac:chgData name="범수 김" userId="863329ffd88cf9fc" providerId="LiveId" clId="{4C51021A-3BA2-4081-B52D-54D3A768255E}" dt="2024-01-04T06:00:53.070" v="19401" actId="20577"/>
          <ac:spMkLst>
            <pc:docMk/>
            <pc:sldMk cId="2299947387" sldId="499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04T06:00:56.292" v="19404" actId="478"/>
          <ac:picMkLst>
            <pc:docMk/>
            <pc:sldMk cId="2299947387" sldId="499"/>
            <ac:picMk id="3" creationId="{23308783-4A40-3175-BF2E-B6395C018FDE}"/>
          </ac:picMkLst>
        </pc:picChg>
      </pc:sldChg>
      <pc:sldChg chg="addSp modSp add mod">
        <pc:chgData name="범수 김" userId="863329ffd88cf9fc" providerId="LiveId" clId="{4C51021A-3BA2-4081-B52D-54D3A768255E}" dt="2024-01-04T06:02:14.578" v="19598" actId="1076"/>
        <pc:sldMkLst>
          <pc:docMk/>
          <pc:sldMk cId="3996444628" sldId="500"/>
        </pc:sldMkLst>
        <pc:spChg chg="add mod">
          <ac:chgData name="범수 김" userId="863329ffd88cf9fc" providerId="LiveId" clId="{4C51021A-3BA2-4081-B52D-54D3A768255E}" dt="2024-01-04T06:02:13.581" v="19597" actId="1076"/>
          <ac:spMkLst>
            <pc:docMk/>
            <pc:sldMk cId="3996444628" sldId="500"/>
            <ac:spMk id="2" creationId="{CC9D18B6-C1A1-26DA-8A15-0E849366AF06}"/>
          </ac:spMkLst>
        </pc:spChg>
        <pc:spChg chg="add mod">
          <ac:chgData name="범수 김" userId="863329ffd88cf9fc" providerId="LiveId" clId="{4C51021A-3BA2-4081-B52D-54D3A768255E}" dt="2024-01-04T06:02:10.467" v="19595" actId="164"/>
          <ac:spMkLst>
            <pc:docMk/>
            <pc:sldMk cId="3996444628" sldId="500"/>
            <ac:spMk id="4" creationId="{1D1D9211-79D2-AC80-C55C-0A796C61BCC5}"/>
          </ac:spMkLst>
        </pc:spChg>
        <pc:spChg chg="mod">
          <ac:chgData name="범수 김" userId="863329ffd88cf9fc" providerId="LiveId" clId="{4C51021A-3BA2-4081-B52D-54D3A768255E}" dt="2024-01-04T06:01:03.004" v="19412" actId="1076"/>
          <ac:spMkLst>
            <pc:docMk/>
            <pc:sldMk cId="3996444628" sldId="500"/>
            <ac:spMk id="5" creationId="{A389414F-66B7-1262-7F78-D45BD7660CF6}"/>
          </ac:spMkLst>
        </pc:spChg>
        <pc:grpChg chg="add mod">
          <ac:chgData name="범수 김" userId="863329ffd88cf9fc" providerId="LiveId" clId="{4C51021A-3BA2-4081-B52D-54D3A768255E}" dt="2024-01-04T06:02:14.578" v="19598" actId="1076"/>
          <ac:grpSpMkLst>
            <pc:docMk/>
            <pc:sldMk cId="3996444628" sldId="500"/>
            <ac:grpSpMk id="6" creationId="{F2DE836C-FCFE-C515-AE46-F4689E6B3F3A}"/>
          </ac:grpSpMkLst>
        </pc:grpChg>
        <pc:picChg chg="mod">
          <ac:chgData name="범수 김" userId="863329ffd88cf9fc" providerId="LiveId" clId="{4C51021A-3BA2-4081-B52D-54D3A768255E}" dt="2024-01-04T06:02:10.467" v="19595" actId="164"/>
          <ac:picMkLst>
            <pc:docMk/>
            <pc:sldMk cId="3996444628" sldId="500"/>
            <ac:picMk id="3" creationId="{23308783-4A40-3175-BF2E-B6395C018FDE}"/>
          </ac:picMkLst>
        </pc:picChg>
      </pc:sldChg>
      <pc:sldChg chg="modSp add mod">
        <pc:chgData name="범수 김" userId="863329ffd88cf9fc" providerId="LiveId" clId="{4C51021A-3BA2-4081-B52D-54D3A768255E}" dt="2024-01-04T07:11:08.754" v="19631" actId="20577"/>
        <pc:sldMkLst>
          <pc:docMk/>
          <pc:sldMk cId="2731148469" sldId="501"/>
        </pc:sldMkLst>
        <pc:spChg chg="mod">
          <ac:chgData name="범수 김" userId="863329ffd88cf9fc" providerId="LiveId" clId="{4C51021A-3BA2-4081-B52D-54D3A768255E}" dt="2024-01-04T07:11:08.754" v="19631" actId="20577"/>
          <ac:spMkLst>
            <pc:docMk/>
            <pc:sldMk cId="2731148469" sldId="5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7:16:51.193" v="19969" actId="20577"/>
        <pc:sldMkLst>
          <pc:docMk/>
          <pc:sldMk cId="2667931496" sldId="502"/>
        </pc:sldMkLst>
        <pc:spChg chg="add mod">
          <ac:chgData name="범수 김" userId="863329ffd88cf9fc" providerId="LiveId" clId="{4C51021A-3BA2-4081-B52D-54D3A768255E}" dt="2024-01-04T07:11:43.761" v="19649" actId="164"/>
          <ac:spMkLst>
            <pc:docMk/>
            <pc:sldMk cId="2667931496" sldId="502"/>
            <ac:spMk id="4" creationId="{E79A2BCB-727D-22FC-6DDE-9425147B9096}"/>
          </ac:spMkLst>
        </pc:spChg>
        <pc:spChg chg="mod">
          <ac:chgData name="범수 김" userId="863329ffd88cf9fc" providerId="LiveId" clId="{4C51021A-3BA2-4081-B52D-54D3A768255E}" dt="2024-01-04T07:11:16.536" v="19638" actId="1076"/>
          <ac:spMkLst>
            <pc:docMk/>
            <pc:sldMk cId="2667931496" sldId="502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16:51.193" v="19969" actId="20577"/>
          <ac:spMkLst>
            <pc:docMk/>
            <pc:sldMk cId="2667931496" sldId="502"/>
            <ac:spMk id="7" creationId="{09873178-3112-34A5-F489-5B76C9A9F812}"/>
          </ac:spMkLst>
        </pc:spChg>
        <pc:grpChg chg="add mod">
          <ac:chgData name="범수 김" userId="863329ffd88cf9fc" providerId="LiveId" clId="{4C51021A-3BA2-4081-B52D-54D3A768255E}" dt="2024-01-04T07:11:43.761" v="19649" actId="164"/>
          <ac:grpSpMkLst>
            <pc:docMk/>
            <pc:sldMk cId="2667931496" sldId="502"/>
            <ac:grpSpMk id="6" creationId="{9B1D171A-E36A-3074-62CE-6CC7EC41944B}"/>
          </ac:grpSpMkLst>
        </pc:grpChg>
        <pc:picChg chg="add mod">
          <ac:chgData name="범수 김" userId="863329ffd88cf9fc" providerId="LiveId" clId="{4C51021A-3BA2-4081-B52D-54D3A768255E}" dt="2024-01-04T07:11:43.761" v="19649" actId="164"/>
          <ac:picMkLst>
            <pc:docMk/>
            <pc:sldMk cId="2667931496" sldId="502"/>
            <ac:picMk id="3" creationId="{5FDCB85B-7FAA-E272-2556-4F2A8C624414}"/>
          </ac:picMkLst>
        </pc:picChg>
      </pc:sldChg>
      <pc:sldChg chg="modSp add mod">
        <pc:chgData name="범수 김" userId="863329ffd88cf9fc" providerId="LiveId" clId="{4C51021A-3BA2-4081-B52D-54D3A768255E}" dt="2024-01-04T07:17:40.102" v="20022"/>
        <pc:sldMkLst>
          <pc:docMk/>
          <pc:sldMk cId="2560928102" sldId="503"/>
        </pc:sldMkLst>
        <pc:spChg chg="mod">
          <ac:chgData name="범수 김" userId="863329ffd88cf9fc" providerId="LiveId" clId="{4C51021A-3BA2-4081-B52D-54D3A768255E}" dt="2024-01-04T07:17:40.102" v="20022"/>
          <ac:spMkLst>
            <pc:docMk/>
            <pc:sldMk cId="2560928102" sldId="50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7:23:40.095" v="20840" actId="208"/>
        <pc:sldMkLst>
          <pc:docMk/>
          <pc:sldMk cId="797914877" sldId="504"/>
        </pc:sldMkLst>
        <pc:spChg chg="add mod">
          <ac:chgData name="범수 김" userId="863329ffd88cf9fc" providerId="LiveId" clId="{4C51021A-3BA2-4081-B52D-54D3A768255E}" dt="2024-01-04T07:18:15.188" v="20040" actId="164"/>
          <ac:spMkLst>
            <pc:docMk/>
            <pc:sldMk cId="797914877" sldId="504"/>
            <ac:spMk id="4" creationId="{A70DE402-8557-E475-99BF-EF4FCC71CF20}"/>
          </ac:spMkLst>
        </pc:spChg>
        <pc:spChg chg="mod">
          <ac:chgData name="범수 김" userId="863329ffd88cf9fc" providerId="LiveId" clId="{4C51021A-3BA2-4081-B52D-54D3A768255E}" dt="2024-01-04T07:17:46.768" v="20030" actId="1076"/>
          <ac:spMkLst>
            <pc:docMk/>
            <pc:sldMk cId="797914877" sldId="50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23:40.095" v="20840" actId="208"/>
          <ac:spMkLst>
            <pc:docMk/>
            <pc:sldMk cId="797914877" sldId="504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19:27.157" v="20368" actId="1076"/>
          <ac:spMkLst>
            <pc:docMk/>
            <pc:sldMk cId="797914877" sldId="504"/>
            <ac:spMk id="8" creationId="{7F45159A-D425-4ED8-E9A1-AC7371331490}"/>
          </ac:spMkLst>
        </pc:spChg>
        <pc:spChg chg="add del mod">
          <ac:chgData name="범수 김" userId="863329ffd88cf9fc" providerId="LiveId" clId="{4C51021A-3BA2-4081-B52D-54D3A768255E}" dt="2024-01-04T07:20:10.326" v="20371" actId="478"/>
          <ac:spMkLst>
            <pc:docMk/>
            <pc:sldMk cId="797914877" sldId="504"/>
            <ac:spMk id="10" creationId="{A6F041CF-3C9A-0139-374B-BDF526BA874A}"/>
          </ac:spMkLst>
        </pc:spChg>
        <pc:spChg chg="add mod">
          <ac:chgData name="범수 김" userId="863329ffd88cf9fc" providerId="LiveId" clId="{4C51021A-3BA2-4081-B52D-54D3A768255E}" dt="2024-01-04T07:20:28.235" v="20379" actId="20577"/>
          <ac:spMkLst>
            <pc:docMk/>
            <pc:sldMk cId="797914877" sldId="504"/>
            <ac:spMk id="12" creationId="{08D0692C-9B1F-9D18-2744-1C5E43E88F2B}"/>
          </ac:spMkLst>
        </pc:spChg>
        <pc:spChg chg="add del mod">
          <ac:chgData name="범수 김" userId="863329ffd88cf9fc" providerId="LiveId" clId="{4C51021A-3BA2-4081-B52D-54D3A768255E}" dt="2024-01-04T07:20:38.215" v="20384" actId="21"/>
          <ac:spMkLst>
            <pc:docMk/>
            <pc:sldMk cId="797914877" sldId="504"/>
            <ac:spMk id="13" creationId="{639E81C2-BDF3-A735-A68B-4608D1BEC4F3}"/>
          </ac:spMkLst>
        </pc:spChg>
        <pc:spChg chg="add mod">
          <ac:chgData name="범수 김" userId="863329ffd88cf9fc" providerId="LiveId" clId="{4C51021A-3BA2-4081-B52D-54D3A768255E}" dt="2024-01-04T07:20:44.048" v="20387" actId="14100"/>
          <ac:spMkLst>
            <pc:docMk/>
            <pc:sldMk cId="797914877" sldId="504"/>
            <ac:spMk id="14" creationId="{A02A14AD-587B-F044-6277-3B9077887FEB}"/>
          </ac:spMkLst>
        </pc:spChg>
        <pc:spChg chg="add del mod">
          <ac:chgData name="범수 김" userId="863329ffd88cf9fc" providerId="LiveId" clId="{4C51021A-3BA2-4081-B52D-54D3A768255E}" dt="2024-01-04T07:23:36.997" v="20839"/>
          <ac:spMkLst>
            <pc:docMk/>
            <pc:sldMk cId="797914877" sldId="504"/>
            <ac:spMk id="15" creationId="{82A4771B-A4B9-2B78-8055-05B62FB0F5FE}"/>
          </ac:spMkLst>
        </pc:spChg>
        <pc:grpChg chg="add mod">
          <ac:chgData name="범수 김" userId="863329ffd88cf9fc" providerId="LiveId" clId="{4C51021A-3BA2-4081-B52D-54D3A768255E}" dt="2024-01-04T07:20:33.653" v="20382" actId="1076"/>
          <ac:grpSpMkLst>
            <pc:docMk/>
            <pc:sldMk cId="797914877" sldId="504"/>
            <ac:grpSpMk id="6" creationId="{379C651E-1248-1613-6C3D-EA911247F88D}"/>
          </ac:grpSpMkLst>
        </pc:grpChg>
        <pc:picChg chg="add mod">
          <ac:chgData name="범수 김" userId="863329ffd88cf9fc" providerId="LiveId" clId="{4C51021A-3BA2-4081-B52D-54D3A768255E}" dt="2024-01-04T07:18:15.188" v="20040" actId="164"/>
          <ac:picMkLst>
            <pc:docMk/>
            <pc:sldMk cId="797914877" sldId="504"/>
            <ac:picMk id="3" creationId="{90CAAED3-3837-DB0E-74BD-6AFBB7081BA9}"/>
          </ac:picMkLst>
        </pc:picChg>
      </pc:sldChg>
      <pc:sldChg chg="addSp delSp modSp add mod">
        <pc:chgData name="범수 김" userId="863329ffd88cf9fc" providerId="LiveId" clId="{4C51021A-3BA2-4081-B52D-54D3A768255E}" dt="2024-01-04T07:30:09.802" v="21036" actId="14100"/>
        <pc:sldMkLst>
          <pc:docMk/>
          <pc:sldMk cId="3840980456" sldId="505"/>
        </pc:sldMkLst>
        <pc:spChg chg="mod">
          <ac:chgData name="범수 김" userId="863329ffd88cf9fc" providerId="LiveId" clId="{4C51021A-3BA2-4081-B52D-54D3A768255E}" dt="2024-01-04T07:29:46.692" v="21025" actId="20577"/>
          <ac:spMkLst>
            <pc:docMk/>
            <pc:sldMk cId="3840980456" sldId="505"/>
            <ac:spMk id="7" creationId="{6CABFCF2-3822-65C4-E636-D8FDB73FB743}"/>
          </ac:spMkLst>
        </pc:spChg>
        <pc:spChg chg="del">
          <ac:chgData name="범수 김" userId="863329ffd88cf9fc" providerId="LiveId" clId="{4C51021A-3BA2-4081-B52D-54D3A768255E}" dt="2024-01-04T07:23:45.215" v="20844" actId="478"/>
          <ac:spMkLst>
            <pc:docMk/>
            <pc:sldMk cId="3840980456" sldId="505"/>
            <ac:spMk id="8" creationId="{7F45159A-D425-4ED8-E9A1-AC7371331490}"/>
          </ac:spMkLst>
        </pc:spChg>
        <pc:spChg chg="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0" creationId="{7AF6CD46-00A2-F494-22AF-759212822E2F}"/>
          </ac:spMkLst>
        </pc:spChg>
        <pc:spChg chg="del mod">
          <ac:chgData name="범수 김" userId="863329ffd88cf9fc" providerId="LiveId" clId="{4C51021A-3BA2-4081-B52D-54D3A768255E}" dt="2024-01-04T07:23:45.834" v="20845" actId="478"/>
          <ac:spMkLst>
            <pc:docMk/>
            <pc:sldMk cId="3840980456" sldId="505"/>
            <ac:spMk id="12" creationId="{08D0692C-9B1F-9D18-2744-1C5E43E88F2B}"/>
          </ac:spMkLst>
        </pc:spChg>
        <pc:spChg chg="del">
          <ac:chgData name="범수 김" userId="863329ffd88cf9fc" providerId="LiveId" clId="{4C51021A-3BA2-4081-B52D-54D3A768255E}" dt="2024-01-04T07:23:59.168" v="20858" actId="478"/>
          <ac:spMkLst>
            <pc:docMk/>
            <pc:sldMk cId="3840980456" sldId="505"/>
            <ac:spMk id="14" creationId="{A02A14AD-587B-F044-6277-3B9077887FEB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6" creationId="{F45C7A4E-E2E5-E2B8-481D-016A4A8707C6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7" creationId="{201B2183-230E-97B5-39EA-584D392A1D64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9" creationId="{BED972D0-3351-D1EA-5F4F-656CF7B5D9E3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1" creationId="{83CA9B83-C072-F247-4E85-6BA9F06EF889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2" creationId="{9AE60154-EDB9-C020-B540-7A66628FF450}"/>
          </ac:spMkLst>
        </pc:spChg>
        <pc:spChg chg="add mod">
          <ac:chgData name="범수 김" userId="863329ffd88cf9fc" providerId="LiveId" clId="{4C51021A-3BA2-4081-B52D-54D3A768255E}" dt="2024-01-04T07:30:09.802" v="21036" actId="14100"/>
          <ac:spMkLst>
            <pc:docMk/>
            <pc:sldMk cId="3840980456" sldId="505"/>
            <ac:spMk id="24" creationId="{97B0AC64-FFE9-9AAD-B277-45D389A6504C}"/>
          </ac:spMkLst>
        </pc:spChg>
        <pc:grpChg chg="add mod">
          <ac:chgData name="범수 김" userId="863329ffd88cf9fc" providerId="LiveId" clId="{4C51021A-3BA2-4081-B52D-54D3A768255E}" dt="2024-01-04T07:29:53.775" v="21028" actId="571"/>
          <ac:grpSpMkLst>
            <pc:docMk/>
            <pc:sldMk cId="3840980456" sldId="505"/>
            <ac:grpSpMk id="2" creationId="{510CDD2B-C8ED-BEFC-2F7B-FFBE846934D8}"/>
          </ac:grpSpMkLst>
        </pc:grpChg>
        <pc:grpChg chg="del">
          <ac:chgData name="범수 김" userId="863329ffd88cf9fc" providerId="LiveId" clId="{4C51021A-3BA2-4081-B52D-54D3A768255E}" dt="2024-01-04T07:23:43.873" v="20841" actId="478"/>
          <ac:grpSpMkLst>
            <pc:docMk/>
            <pc:sldMk cId="3840980456" sldId="505"/>
            <ac:grpSpMk id="6" creationId="{379C651E-1248-1613-6C3D-EA911247F88D}"/>
          </ac:grpSpMkLst>
        </pc:grpChg>
        <pc:grpChg chg="add mod">
          <ac:chgData name="범수 김" userId="863329ffd88cf9fc" providerId="LiveId" clId="{4C51021A-3BA2-4081-B52D-54D3A768255E}" dt="2024-01-04T07:29:57.127" v="21030" actId="164"/>
          <ac:grpSpMkLst>
            <pc:docMk/>
            <pc:sldMk cId="3840980456" sldId="505"/>
            <ac:grpSpMk id="18" creationId="{4D5ED4D7-3B95-1B4E-0632-A71CFA0152E6}"/>
          </ac:grpSpMkLst>
        </pc:grpChg>
        <pc:grpChg chg="add mod">
          <ac:chgData name="범수 김" userId="863329ffd88cf9fc" providerId="LiveId" clId="{4C51021A-3BA2-4081-B52D-54D3A768255E}" dt="2024-01-04T07:30:02.480" v="21033" actId="1076"/>
          <ac:grpSpMkLst>
            <pc:docMk/>
            <pc:sldMk cId="3840980456" sldId="505"/>
            <ac:grpSpMk id="23" creationId="{69906676-647C-3537-37E1-87B6C5A1B32A}"/>
          </ac:grpSpMkLst>
        </pc:grpChg>
        <pc:picChg chg="mod">
          <ac:chgData name="범수 김" userId="863329ffd88cf9fc" providerId="LiveId" clId="{4C51021A-3BA2-4081-B52D-54D3A768255E}" dt="2024-01-04T07:29:59.256" v="21032" actId="1076"/>
          <ac:picMkLst>
            <pc:docMk/>
            <pc:sldMk cId="3840980456" sldId="505"/>
            <ac:picMk id="9" creationId="{8E3E7B16-1D7E-C0CD-AA82-380AE1236E2C}"/>
          </ac:picMkLst>
        </pc:picChg>
        <pc:picChg chg="add mod">
          <ac:chgData name="범수 김" userId="863329ffd88cf9fc" providerId="LiveId" clId="{4C51021A-3BA2-4081-B52D-54D3A768255E}" dt="2024-01-04T07:29:57.127" v="21030" actId="164"/>
          <ac:picMkLst>
            <pc:docMk/>
            <pc:sldMk cId="3840980456" sldId="505"/>
            <ac:picMk id="13" creationId="{6E1F2399-95E0-DC11-7FBB-D25837ED8A0D}"/>
          </ac:picMkLst>
        </pc:picChg>
        <pc:picChg chg="add mod">
          <ac:chgData name="범수 김" userId="863329ffd88cf9fc" providerId="LiveId" clId="{4C51021A-3BA2-4081-B52D-54D3A768255E}" dt="2024-01-04T07:29:53.775" v="21028" actId="571"/>
          <ac:picMkLst>
            <pc:docMk/>
            <pc:sldMk cId="3840980456" sldId="505"/>
            <ac:picMk id="20" creationId="{C4597D60-2BE0-D746-A68A-110FA3779F25}"/>
          </ac:picMkLst>
        </pc:picChg>
      </pc:sldChg>
      <pc:sldChg chg="addSp delSp modSp add mod">
        <pc:chgData name="범수 김" userId="863329ffd88cf9fc" providerId="LiveId" clId="{4C51021A-3BA2-4081-B52D-54D3A768255E}" dt="2024-01-04T07:40:23.450" v="21430" actId="6549"/>
        <pc:sldMkLst>
          <pc:docMk/>
          <pc:sldMk cId="387892079" sldId="506"/>
        </pc:sldMkLst>
        <pc:spChg chg="add mod">
          <ac:chgData name="범수 김" userId="863329ffd88cf9fc" providerId="LiveId" clId="{4C51021A-3BA2-4081-B52D-54D3A768255E}" dt="2024-01-04T07:30:46.389" v="21137" actId="164"/>
          <ac:spMkLst>
            <pc:docMk/>
            <pc:sldMk cId="387892079" sldId="506"/>
            <ac:spMk id="6" creationId="{7904A95F-1446-D2B1-64DC-3EEE30F88241}"/>
          </ac:spMkLst>
        </pc:spChg>
        <pc:spChg chg="mod">
          <ac:chgData name="범수 김" userId="863329ffd88cf9fc" providerId="LiveId" clId="{4C51021A-3BA2-4081-B52D-54D3A768255E}" dt="2024-01-04T07:40:23.450" v="21430" actId="6549"/>
          <ac:spMkLst>
            <pc:docMk/>
            <pc:sldMk cId="387892079" sldId="506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32:12.517" v="21403" actId="1076"/>
          <ac:spMkLst>
            <pc:docMk/>
            <pc:sldMk cId="387892079" sldId="506"/>
            <ac:spMk id="14" creationId="{43C9F28C-A48A-DA73-BA54-3E7B114A00CC}"/>
          </ac:spMkLst>
        </pc:spChg>
        <pc:spChg chg="add del mod">
          <ac:chgData name="범수 김" userId="863329ffd88cf9fc" providerId="LiveId" clId="{4C51021A-3BA2-4081-B52D-54D3A768255E}" dt="2024-01-04T07:34:11.498" v="21407" actId="478"/>
          <ac:spMkLst>
            <pc:docMk/>
            <pc:sldMk cId="387892079" sldId="506"/>
            <ac:spMk id="15" creationId="{AFB9BC10-AE0B-BA2C-E112-21CDA56A69AA}"/>
          </ac:spMkLst>
        </pc:spChg>
        <pc:spChg chg="del">
          <ac:chgData name="범수 김" userId="863329ffd88cf9fc" providerId="LiveId" clId="{4C51021A-3BA2-4081-B52D-54D3A768255E}" dt="2024-01-04T07:30:41.128" v="21133" actId="21"/>
          <ac:spMkLst>
            <pc:docMk/>
            <pc:sldMk cId="387892079" sldId="506"/>
            <ac:spMk id="24" creationId="{97B0AC64-FFE9-9AAD-B277-45D389A6504C}"/>
          </ac:spMkLst>
        </pc:spChg>
        <pc:spChg chg="add mod">
          <ac:chgData name="범수 김" userId="863329ffd88cf9fc" providerId="LiveId" clId="{4C51021A-3BA2-4081-B52D-54D3A768255E}" dt="2024-01-04T07:34:17.448" v="21409" actId="164"/>
          <ac:spMkLst>
            <pc:docMk/>
            <pc:sldMk cId="387892079" sldId="506"/>
            <ac:spMk id="25" creationId="{648B4596-AECF-9F71-1900-8F250D11042B}"/>
          </ac:spMkLst>
        </pc:spChg>
        <pc:grpChg chg="add mod">
          <ac:chgData name="범수 김" userId="863329ffd88cf9fc" providerId="LiveId" clId="{4C51021A-3BA2-4081-B52D-54D3A768255E}" dt="2024-01-04T07:30:47.382" v="21138" actId="1076"/>
          <ac:grpSpMkLst>
            <pc:docMk/>
            <pc:sldMk cId="387892079" sldId="506"/>
            <ac:grpSpMk id="8" creationId="{858B2D50-1632-D8F7-19A2-6FAD6D0DE38E}"/>
          </ac:grpSpMkLst>
        </pc:grpChg>
        <pc:grpChg chg="del">
          <ac:chgData name="범수 김" userId="863329ffd88cf9fc" providerId="LiveId" clId="{4C51021A-3BA2-4081-B52D-54D3A768255E}" dt="2024-01-04T07:30:13.765" v="21038" actId="478"/>
          <ac:grpSpMkLst>
            <pc:docMk/>
            <pc:sldMk cId="387892079" sldId="506"/>
            <ac:grpSpMk id="23" creationId="{69906676-647C-3537-37E1-87B6C5A1B32A}"/>
          </ac:grpSpMkLst>
        </pc:grpChg>
        <pc:grpChg chg="add mod">
          <ac:chgData name="범수 김" userId="863329ffd88cf9fc" providerId="LiveId" clId="{4C51021A-3BA2-4081-B52D-54D3A768255E}" dt="2024-01-04T07:34:19.657" v="21410" actId="1076"/>
          <ac:grpSpMkLst>
            <pc:docMk/>
            <pc:sldMk cId="387892079" sldId="506"/>
            <ac:grpSpMk id="26" creationId="{B2311BA9-BDB3-3A26-CAFB-BE4AA8A99B63}"/>
          </ac:grpSpMkLst>
        </pc:grpChg>
        <pc:picChg chg="add mod">
          <ac:chgData name="범수 김" userId="863329ffd88cf9fc" providerId="LiveId" clId="{4C51021A-3BA2-4081-B52D-54D3A768255E}" dt="2024-01-04T07:30:46.389" v="21137" actId="164"/>
          <ac:picMkLst>
            <pc:docMk/>
            <pc:sldMk cId="387892079" sldId="506"/>
            <ac:picMk id="4" creationId="{2B0E2373-680D-A6DB-F74D-F10A152F5956}"/>
          </ac:picMkLst>
        </pc:picChg>
        <pc:picChg chg="add mod">
          <ac:chgData name="범수 김" userId="863329ffd88cf9fc" providerId="LiveId" clId="{4C51021A-3BA2-4081-B52D-54D3A768255E}" dt="2024-01-04T07:34:17.448" v="21409" actId="164"/>
          <ac:picMkLst>
            <pc:docMk/>
            <pc:sldMk cId="387892079" sldId="506"/>
            <ac:picMk id="12" creationId="{4113A10B-D685-04E1-17D7-2539C508039A}"/>
          </ac:picMkLst>
        </pc:picChg>
      </pc:sldChg>
      <pc:sldChg chg="modSp add mod">
        <pc:chgData name="범수 김" userId="863329ffd88cf9fc" providerId="LiveId" clId="{4C51021A-3BA2-4081-B52D-54D3A768255E}" dt="2024-01-04T07:43:56.351" v="21480" actId="20577"/>
        <pc:sldMkLst>
          <pc:docMk/>
          <pc:sldMk cId="1016709979" sldId="507"/>
        </pc:sldMkLst>
        <pc:spChg chg="mod">
          <ac:chgData name="범수 김" userId="863329ffd88cf9fc" providerId="LiveId" clId="{4C51021A-3BA2-4081-B52D-54D3A768255E}" dt="2024-01-04T07:43:56.351" v="21480" actId="20577"/>
          <ac:spMkLst>
            <pc:docMk/>
            <pc:sldMk cId="1016709979" sldId="50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7:48:27.929" v="21742" actId="1076"/>
        <pc:sldMkLst>
          <pc:docMk/>
          <pc:sldMk cId="307991173" sldId="508"/>
        </pc:sldMkLst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3" creationId="{A24466A3-FB52-A80D-7760-D3E9640B8451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4" creationId="{5595C14E-595D-1DC4-4F99-D1B458150364}"/>
          </ac:spMkLst>
        </pc:spChg>
        <pc:spChg chg="mod">
          <ac:chgData name="범수 김" userId="863329ffd88cf9fc" providerId="LiveId" clId="{4C51021A-3BA2-4081-B52D-54D3A768255E}" dt="2024-01-04T07:44:18.846" v="21488" actId="1076"/>
          <ac:spMkLst>
            <pc:docMk/>
            <pc:sldMk cId="307991173" sldId="50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7" creationId="{5B2CB360-0B60-33AC-B698-3D31F079F9BE}"/>
          </ac:spMkLst>
        </pc:spChg>
        <pc:spChg chg="add mod">
          <ac:chgData name="범수 김" userId="863329ffd88cf9fc" providerId="LiveId" clId="{4C51021A-3BA2-4081-B52D-54D3A768255E}" dt="2024-01-04T07:48:27.929" v="21742" actId="1076"/>
          <ac:spMkLst>
            <pc:docMk/>
            <pc:sldMk cId="307991173" sldId="508"/>
            <ac:spMk id="9" creationId="{91D6414D-AE20-255C-5F59-0AAE1C6E8BE5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0" creationId="{882F2502-2E6F-B4EC-7E6D-F24FCB11C74D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1" creationId="{BA01A8C4-FFD3-059D-BD71-C3972B1F4767}"/>
          </ac:spMkLst>
        </pc:spChg>
        <pc:spChg chg="add mod">
          <ac:chgData name="범수 김" userId="863329ffd88cf9fc" providerId="LiveId" clId="{4C51021A-3BA2-4081-B52D-54D3A768255E}" dt="2024-01-04T07:48:12.564" v="21670" actId="164"/>
          <ac:spMkLst>
            <pc:docMk/>
            <pc:sldMk cId="307991173" sldId="508"/>
            <ac:spMk id="15" creationId="{4EDB5F64-76F7-17C6-9FD8-F2893F34B2D7}"/>
          </ac:spMkLst>
        </pc:spChg>
        <pc:grpChg chg="add mod">
          <ac:chgData name="범수 김" userId="863329ffd88cf9fc" providerId="LiveId" clId="{4C51021A-3BA2-4081-B52D-54D3A768255E}" dt="2024-01-04T07:46:56.747" v="21588" actId="164"/>
          <ac:grpSpMkLst>
            <pc:docMk/>
            <pc:sldMk cId="307991173" sldId="508"/>
            <ac:grpSpMk id="8" creationId="{1FBCDC5D-A5E5-D51B-F9FA-FF707A0F3D1B}"/>
          </ac:grpSpMkLst>
        </pc:grpChg>
        <pc:grpChg chg="add mod">
          <ac:chgData name="범수 김" userId="863329ffd88cf9fc" providerId="LiveId" clId="{4C51021A-3BA2-4081-B52D-54D3A768255E}" dt="2024-01-04T07:48:12.564" v="21670" actId="164"/>
          <ac:grpSpMkLst>
            <pc:docMk/>
            <pc:sldMk cId="307991173" sldId="508"/>
            <ac:grpSpMk id="12" creationId="{3CEEA3BC-A49B-ADEB-950B-C1070F2A2D19}"/>
          </ac:grpSpMkLst>
        </pc:grpChg>
        <pc:grpChg chg="add mod">
          <ac:chgData name="범수 김" userId="863329ffd88cf9fc" providerId="LiveId" clId="{4C51021A-3BA2-4081-B52D-54D3A768255E}" dt="2024-01-04T07:48:22.343" v="21740" actId="1076"/>
          <ac:grpSpMkLst>
            <pc:docMk/>
            <pc:sldMk cId="307991173" sldId="508"/>
            <ac:grpSpMk id="16" creationId="{5845F928-8481-284B-E462-A796C010E004}"/>
          </ac:grpSpMkLst>
        </pc:grpChg>
        <pc:picChg chg="add mod">
          <ac:chgData name="범수 김" userId="863329ffd88cf9fc" providerId="LiveId" clId="{4C51021A-3BA2-4081-B52D-54D3A768255E}" dt="2024-01-04T07:48:12.564" v="21670" actId="164"/>
          <ac:picMkLst>
            <pc:docMk/>
            <pc:sldMk cId="307991173" sldId="508"/>
            <ac:picMk id="14" creationId="{C9498665-DF22-7217-4F3E-7F34F6B1DD72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7855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에 있는 자동완성 기능으로 </a:t>
            </a:r>
            <a:r>
              <a:rPr lang="en-US" altLang="ko-KR" dirty="0"/>
              <a:t>delete </a:t>
            </a:r>
            <a:r>
              <a:rPr lang="ko-KR" altLang="en-US" dirty="0"/>
              <a:t>문을 만들어 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이미지를 따라 클릭하면</a:t>
            </a:r>
            <a:r>
              <a:rPr lang="en-US" altLang="ko-KR" dirty="0"/>
              <a:t>, </a:t>
            </a:r>
            <a:r>
              <a:rPr lang="ko-KR" altLang="en-US" dirty="0"/>
              <a:t>우측 쿼리가 만들어 진다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0BC83C-9A8F-6E82-2F8C-FFA9D4F1CAD8}"/>
              </a:ext>
            </a:extLst>
          </p:cNvPr>
          <p:cNvGrpSpPr/>
          <p:nvPr/>
        </p:nvGrpSpPr>
        <p:grpSpPr>
          <a:xfrm>
            <a:off x="309303" y="3149514"/>
            <a:ext cx="4907705" cy="2918713"/>
            <a:chOff x="309303" y="3149514"/>
            <a:chExt cx="4907705" cy="2918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8FCB87-9490-8235-04D7-3A1CD1B9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3149514"/>
              <a:ext cx="4907705" cy="2918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F7603-46C6-5F5D-A9AD-DDB06C716324}"/>
                </a:ext>
              </a:extLst>
            </p:cNvPr>
            <p:cNvSpPr/>
            <p:nvPr/>
          </p:nvSpPr>
          <p:spPr>
            <a:xfrm>
              <a:off x="3271027" y="5766185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6018B2-DD7F-CEFF-14AE-DAC823F95BA9}"/>
              </a:ext>
            </a:extLst>
          </p:cNvPr>
          <p:cNvSpPr/>
          <p:nvPr/>
        </p:nvSpPr>
        <p:spPr>
          <a:xfrm>
            <a:off x="1350187" y="4668905"/>
            <a:ext cx="1325469" cy="213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7C6ED0-7B30-9E55-D13C-38E56D077F87}"/>
              </a:ext>
            </a:extLst>
          </p:cNvPr>
          <p:cNvSpPr/>
          <p:nvPr/>
        </p:nvSpPr>
        <p:spPr>
          <a:xfrm>
            <a:off x="5484439" y="4327118"/>
            <a:ext cx="534863" cy="56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DDE0B-C988-89A2-B9B5-7DDE8BEC6E3F}"/>
              </a:ext>
            </a:extLst>
          </p:cNvPr>
          <p:cNvSpPr txBox="1"/>
          <p:nvPr/>
        </p:nvSpPr>
        <p:spPr>
          <a:xfrm>
            <a:off x="6286733" y="4285704"/>
            <a:ext cx="54824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DELETE FROM `springboot_</a:t>
            </a:r>
            <a:r>
              <a:rPr lang="ko-KR" altLang="en-US" sz="1600" dirty="0" err="1"/>
              <a:t>basic</a:t>
            </a:r>
            <a:r>
              <a:rPr lang="ko-KR" altLang="en-US" sz="1600" dirty="0"/>
              <a:t>`.`</a:t>
            </a:r>
            <a:r>
              <a:rPr lang="ko-KR" altLang="en-US" sz="1600" dirty="0" err="1"/>
              <a:t>user_info`WHERE</a:t>
            </a:r>
            <a:r>
              <a:rPr lang="ko-KR" altLang="en-US" sz="1600" dirty="0"/>
              <a:t> &lt;{</a:t>
            </a:r>
            <a:r>
              <a:rPr lang="ko-KR" altLang="en-US" sz="1600" dirty="0" err="1"/>
              <a:t>where_expression</a:t>
            </a:r>
            <a:r>
              <a:rPr lang="ko-KR" altLang="en-US" sz="1600" dirty="0"/>
              <a:t>}&gt;;</a:t>
            </a: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11751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WHERE</a:t>
            </a:r>
            <a:r>
              <a:rPr lang="ko-KR" altLang="en-US" dirty="0"/>
              <a:t>절을 지우고 실행해보자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발생하며 삭제가 안되는 모습입니다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에러가 발생한 이유는 </a:t>
            </a:r>
            <a:r>
              <a:rPr lang="en-US" altLang="ko-KR" dirty="0"/>
              <a:t>DELETE</a:t>
            </a:r>
            <a:r>
              <a:rPr lang="ko-KR" altLang="en-US" dirty="0"/>
              <a:t>문을 실행할 때에 최소한의 방어코드가 기본적으로 설정돼 있기 때문입니다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의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65659-8DBD-C271-B22B-129603E1E686}"/>
              </a:ext>
            </a:extLst>
          </p:cNvPr>
          <p:cNvGrpSpPr/>
          <p:nvPr/>
        </p:nvGrpSpPr>
        <p:grpSpPr>
          <a:xfrm>
            <a:off x="387961" y="3938356"/>
            <a:ext cx="9873385" cy="2227365"/>
            <a:chOff x="309303" y="2928853"/>
            <a:chExt cx="9873385" cy="22273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0B9CD0-B9F9-1054-F2BF-0BA8FCFE6534}"/>
                </a:ext>
              </a:extLst>
            </p:cNvPr>
            <p:cNvSpPr txBox="1"/>
            <p:nvPr/>
          </p:nvSpPr>
          <p:spPr>
            <a:xfrm>
              <a:off x="309303" y="4544355"/>
              <a:ext cx="548248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DELETE FROM `springboot_</a:t>
              </a:r>
              <a:r>
                <a:rPr lang="ko-KR" altLang="en-US" sz="1600" dirty="0" err="1"/>
                <a:t>basic</a:t>
              </a:r>
              <a:r>
                <a:rPr lang="ko-KR" altLang="en-US" sz="1600" dirty="0"/>
                <a:t>`.`</a:t>
              </a:r>
              <a:r>
                <a:rPr lang="ko-KR" altLang="en-US" sz="1600" dirty="0" err="1"/>
                <a:t>user_info</a:t>
              </a:r>
              <a:r>
                <a:rPr lang="ko-KR" altLang="en-US" sz="1600" dirty="0"/>
                <a:t>`</a:t>
              </a:r>
              <a:r>
                <a:rPr lang="en-US" altLang="ko-KR" sz="1600" dirty="0"/>
                <a:t>;</a:t>
              </a:r>
              <a:endParaRPr lang="ko-KR" altLang="en-US" sz="16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4015DD4-6C9F-CA80-337E-0D2961EACC5D}"/>
                </a:ext>
              </a:extLst>
            </p:cNvPr>
            <p:cNvSpPr/>
            <p:nvPr/>
          </p:nvSpPr>
          <p:spPr>
            <a:xfrm>
              <a:off x="6134748" y="4396072"/>
              <a:ext cx="489056" cy="63511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CA32BA-909C-9F6A-E5F7-23C1D590AA13}"/>
                </a:ext>
              </a:extLst>
            </p:cNvPr>
            <p:cNvGrpSpPr/>
            <p:nvPr/>
          </p:nvGrpSpPr>
          <p:grpSpPr>
            <a:xfrm>
              <a:off x="309303" y="2928853"/>
              <a:ext cx="9873385" cy="2227365"/>
              <a:chOff x="309303" y="2928853"/>
              <a:chExt cx="9873385" cy="2227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DDE0B-C988-89A2-B9B5-7DDE8BEC6E3F}"/>
                  </a:ext>
                </a:extLst>
              </p:cNvPr>
              <p:cNvSpPr txBox="1"/>
              <p:nvPr/>
            </p:nvSpPr>
            <p:spPr>
              <a:xfrm>
                <a:off x="309303" y="2928853"/>
                <a:ext cx="548248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/>
                  <a:t>DELETE FROM `springboot_</a:t>
                </a:r>
                <a:r>
                  <a:rPr lang="ko-KR" altLang="en-US" sz="1600" dirty="0" err="1"/>
                  <a:t>basic</a:t>
                </a:r>
                <a:r>
                  <a:rPr lang="ko-KR" altLang="en-US" sz="1600" dirty="0"/>
                  <a:t>`.`</a:t>
                </a:r>
                <a:r>
                  <a:rPr lang="ko-KR" altLang="en-US" sz="1600" dirty="0" err="1"/>
                  <a:t>user_info`WHERE</a:t>
                </a:r>
                <a:r>
                  <a:rPr lang="ko-KR" altLang="en-US" sz="1600" dirty="0"/>
                  <a:t> &lt;{</a:t>
                </a:r>
                <a:r>
                  <a:rPr lang="ko-KR" altLang="en-US" sz="1600" dirty="0" err="1"/>
                  <a:t>where_expression</a:t>
                </a:r>
                <a:r>
                  <a:rPr lang="ko-KR" altLang="en-US" sz="1600" dirty="0"/>
                  <a:t>}&gt;;</a:t>
                </a:r>
              </a:p>
            </p:txBody>
          </p:sp>
          <p:sp>
            <p:nvSpPr>
              <p:cNvPr id="3" name="화살표: 아래쪽 2">
                <a:extLst>
                  <a:ext uri="{FF2B5EF4-FFF2-40B4-BE49-F238E27FC236}">
                    <a16:creationId xmlns:a16="http://schemas.microsoft.com/office/drawing/2014/main" id="{5BB4A5E4-C31F-3B73-43DF-F91F52FD74F4}"/>
                  </a:ext>
                </a:extLst>
              </p:cNvPr>
              <p:cNvSpPr/>
              <p:nvPr/>
            </p:nvSpPr>
            <p:spPr>
              <a:xfrm>
                <a:off x="2595716" y="3759178"/>
                <a:ext cx="353962" cy="56043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5B07AB-5501-6AE4-39BD-66891D9E6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6769" y="4264601"/>
                <a:ext cx="3215919" cy="8916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F69391D-F1FF-9821-4E60-D19445978939}"/>
                  </a:ext>
                </a:extLst>
              </p:cNvPr>
              <p:cNvSpPr/>
              <p:nvPr/>
            </p:nvSpPr>
            <p:spPr>
              <a:xfrm>
                <a:off x="6918795" y="4843581"/>
                <a:ext cx="3215919" cy="2733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04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8A864-15C5-2E00-8D1C-4CE8BFB75F85}"/>
              </a:ext>
            </a:extLst>
          </p:cNvPr>
          <p:cNvGrpSpPr/>
          <p:nvPr/>
        </p:nvGrpSpPr>
        <p:grpSpPr>
          <a:xfrm>
            <a:off x="309303" y="284212"/>
            <a:ext cx="11493125" cy="5780950"/>
            <a:chOff x="309303" y="284212"/>
            <a:chExt cx="11493125" cy="5780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309303" y="284212"/>
              <a:ext cx="2366353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part01-08(15:50)</a:t>
              </a:r>
            </a:p>
            <a:p>
              <a:pPr algn="ctr"/>
              <a:r>
                <a:rPr lang="en-US" altLang="ko-KR" sz="2000" b="1" i="0" dirty="0">
                  <a:solidFill>
                    <a:srgbClr val="F1F2F3"/>
                  </a:solidFill>
                  <a:effectLst/>
                  <a:latin typeface="-apple-system"/>
                </a:rPr>
                <a:t>MySQL </a:t>
              </a:r>
              <a:r>
                <a:rPr lang="ko-KR" altLang="en-US" sz="2000" b="1" i="0" dirty="0">
                  <a:solidFill>
                    <a:srgbClr val="F1F2F3"/>
                  </a:solidFill>
                  <a:effectLst/>
                  <a:latin typeface="-apple-system"/>
                </a:rPr>
                <a:t>삭제 방지</a:t>
              </a:r>
              <a:endPara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AA7A1-05FB-F1B3-63B3-7BA827DCBE49}"/>
                </a:ext>
              </a:extLst>
            </p:cNvPr>
            <p:cNvSpPr txBox="1"/>
            <p:nvPr/>
          </p:nvSpPr>
          <p:spPr>
            <a:xfrm>
              <a:off x="309303" y="1199535"/>
              <a:ext cx="32717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진행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Edit &gt; Preferences...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safe</a:t>
              </a:r>
              <a:r>
                <a:rPr lang="ko-KR" altLang="en-US" dirty="0"/>
                <a:t> </a:t>
              </a:r>
              <a:r>
                <a:rPr lang="en-US" altLang="ko-KR" dirty="0"/>
                <a:t>Updates</a:t>
              </a:r>
              <a:r>
                <a:rPr lang="ko-KR" altLang="en-US" dirty="0"/>
                <a:t> 활성화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194D32-091C-F111-8EA4-2707358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2955933"/>
              <a:ext cx="3574090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3CE52-D541-BE47-F2BA-E1D104FF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512" y="1277974"/>
              <a:ext cx="6382916" cy="478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E761844-94A7-0580-E9D2-68A56E8E5E54}"/>
                </a:ext>
              </a:extLst>
            </p:cNvPr>
            <p:cNvSpPr/>
            <p:nvPr/>
          </p:nvSpPr>
          <p:spPr>
            <a:xfrm>
              <a:off x="4449891" y="4906297"/>
              <a:ext cx="403122" cy="5702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FF7A1-0042-6D42-4576-03C4B56CDD00}"/>
                </a:ext>
              </a:extLst>
            </p:cNvPr>
            <p:cNvSpPr/>
            <p:nvPr/>
          </p:nvSpPr>
          <p:spPr>
            <a:xfrm>
              <a:off x="667475" y="5791853"/>
              <a:ext cx="1220320" cy="273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1C740F-0AB8-1A39-15AA-D9E6D01DE995}"/>
                </a:ext>
              </a:extLst>
            </p:cNvPr>
            <p:cNvSpPr/>
            <p:nvPr/>
          </p:nvSpPr>
          <p:spPr>
            <a:xfrm>
              <a:off x="534739" y="3100272"/>
              <a:ext cx="487816" cy="328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BC931-5C26-7B6B-D866-20ECBF97CF37}"/>
                </a:ext>
              </a:extLst>
            </p:cNvPr>
            <p:cNvSpPr/>
            <p:nvPr/>
          </p:nvSpPr>
          <p:spPr>
            <a:xfrm>
              <a:off x="5419512" y="1615440"/>
              <a:ext cx="84031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40590A-348A-96C6-843D-DDEAD04FA2FF}"/>
                </a:ext>
              </a:extLst>
            </p:cNvPr>
            <p:cNvSpPr/>
            <p:nvPr/>
          </p:nvSpPr>
          <p:spPr>
            <a:xfrm>
              <a:off x="6810777" y="5408575"/>
              <a:ext cx="2962488" cy="284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10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9595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설정을 했는데도 삭제가 되거나</a:t>
            </a:r>
            <a:r>
              <a:rPr lang="en-US" altLang="ko-KR" dirty="0"/>
              <a:t>, </a:t>
            </a:r>
            <a:r>
              <a:rPr lang="ko-KR" altLang="en-US" dirty="0"/>
              <a:t>혹은 삭제가 되지 않는다면 </a:t>
            </a:r>
            <a:r>
              <a:rPr lang="en-US" altLang="ko-KR" dirty="0"/>
              <a:t>Tool</a:t>
            </a:r>
            <a:r>
              <a:rPr lang="ko-KR" altLang="en-US" dirty="0"/>
              <a:t>을 재시작 하면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115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2145" y="2767281"/>
            <a:ext cx="576773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4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95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0710" y="269888"/>
            <a:ext cx="297619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2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A2625C-7A58-5B44-8E9A-A37040C2BA8B}"/>
              </a:ext>
            </a:extLst>
          </p:cNvPr>
          <p:cNvGrpSpPr/>
          <p:nvPr/>
        </p:nvGrpSpPr>
        <p:grpSpPr>
          <a:xfrm>
            <a:off x="352472" y="1492082"/>
            <a:ext cx="2964437" cy="594412"/>
            <a:chOff x="946348" y="1902762"/>
            <a:chExt cx="2964437" cy="594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B8E071-214C-A2F3-99ED-EE0F326F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48" y="1902762"/>
              <a:ext cx="2964437" cy="59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F477-D428-48E1-EED3-46A8CF2E0FDF}"/>
                </a:ext>
              </a:extLst>
            </p:cNvPr>
            <p:cNvSpPr/>
            <p:nvPr/>
          </p:nvSpPr>
          <p:spPr>
            <a:xfrm>
              <a:off x="3543410" y="2168446"/>
              <a:ext cx="367375" cy="250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DBBB66-3062-E319-5CA2-3BE4AA2A8C28}"/>
              </a:ext>
            </a:extLst>
          </p:cNvPr>
          <p:cNvSpPr txBox="1"/>
          <p:nvPr/>
        </p:nvSpPr>
        <p:spPr>
          <a:xfrm>
            <a:off x="340710" y="2600802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 버튼을 누르면 </a:t>
            </a:r>
            <a:r>
              <a:rPr lang="ko-KR" altLang="en-US" dirty="0" err="1"/>
              <a:t>오토커밋</a:t>
            </a:r>
            <a:r>
              <a:rPr lang="en-US" altLang="ko-KR" dirty="0"/>
              <a:t>, </a:t>
            </a:r>
            <a:r>
              <a:rPr lang="ko-KR" altLang="en-US" dirty="0"/>
              <a:t>해제하면 </a:t>
            </a:r>
            <a:r>
              <a:rPr lang="ko-KR" altLang="en-US" dirty="0" err="1"/>
              <a:t>오토커밋</a:t>
            </a:r>
            <a:r>
              <a:rPr lang="ko-KR" altLang="en-US" dirty="0"/>
              <a:t> 해제이다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오토커밋을</a:t>
            </a:r>
            <a:r>
              <a:rPr lang="ko-KR" altLang="en-US" dirty="0"/>
              <a:t> 해제했을 경우</a:t>
            </a:r>
            <a:r>
              <a:rPr lang="en-US" altLang="ko-KR" dirty="0"/>
              <a:t>, </a:t>
            </a:r>
            <a:r>
              <a:rPr lang="ko-KR" altLang="en-US" dirty="0"/>
              <a:t>그 옆에 체크버튼과 </a:t>
            </a:r>
            <a:r>
              <a:rPr lang="en-US" altLang="ko-KR" dirty="0"/>
              <a:t>X</a:t>
            </a:r>
            <a:r>
              <a:rPr lang="ko-KR" altLang="en-US" dirty="0"/>
              <a:t>버튼이 활성화 되는데</a:t>
            </a:r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커밋</a:t>
            </a:r>
            <a:r>
              <a:rPr lang="en-US" altLang="ko-KR" dirty="0"/>
              <a:t>(v)/</a:t>
            </a:r>
            <a:r>
              <a:rPr lang="ko-KR" altLang="en-US" dirty="0"/>
              <a:t>롤백</a:t>
            </a:r>
            <a:r>
              <a:rPr lang="en-US" altLang="ko-KR" dirty="0"/>
              <a:t>(x)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30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38448" y="2767281"/>
            <a:ext cx="491512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4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8470" y="220726"/>
            <a:ext cx="25571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D18B6-C1A1-26DA-8A15-0E849366AF06}"/>
              </a:ext>
            </a:extLst>
          </p:cNvPr>
          <p:cNvSpPr txBox="1"/>
          <p:nvPr/>
        </p:nvSpPr>
        <p:spPr>
          <a:xfrm>
            <a:off x="6361471" y="1951672"/>
            <a:ext cx="41013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Web = Spring MVC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en-US" altLang="ko-KR" dirty="0"/>
              <a:t> = MVC</a:t>
            </a:r>
            <a:r>
              <a:rPr lang="ko-KR" altLang="en-US" dirty="0"/>
              <a:t>에서 </a:t>
            </a:r>
            <a:r>
              <a:rPr lang="en-US" altLang="ko-KR" dirty="0"/>
              <a:t>V</a:t>
            </a:r>
            <a:r>
              <a:rPr lang="ko-KR" altLang="en-US" dirty="0"/>
              <a:t>를 담당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자세한 설명은 추후 진행 예정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836C-FCFE-C515-AE46-F4689E6B3F3A}"/>
              </a:ext>
            </a:extLst>
          </p:cNvPr>
          <p:cNvGrpSpPr/>
          <p:nvPr/>
        </p:nvGrpSpPr>
        <p:grpSpPr>
          <a:xfrm>
            <a:off x="287346" y="1951672"/>
            <a:ext cx="5639289" cy="3513124"/>
            <a:chOff x="287347" y="1102167"/>
            <a:chExt cx="5639289" cy="3513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308783-4A40-3175-BF2E-B6395C01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347" y="1102167"/>
              <a:ext cx="5639289" cy="3513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1D9211-79D2-AC80-C55C-0A796C61BCC5}"/>
                </a:ext>
              </a:extLst>
            </p:cNvPr>
            <p:cNvSpPr/>
            <p:nvPr/>
          </p:nvSpPr>
          <p:spPr>
            <a:xfrm>
              <a:off x="287347" y="3016295"/>
              <a:ext cx="2996627" cy="1598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644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99362" y="2767281"/>
            <a:ext cx="47933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1148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247" y="171564"/>
            <a:ext cx="24961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1D171A-E36A-3074-62CE-6CC7EC41944B}"/>
              </a:ext>
            </a:extLst>
          </p:cNvPr>
          <p:cNvGrpSpPr/>
          <p:nvPr/>
        </p:nvGrpSpPr>
        <p:grpSpPr>
          <a:xfrm>
            <a:off x="256247" y="1322439"/>
            <a:ext cx="3376456" cy="4488426"/>
            <a:chOff x="256247" y="1322439"/>
            <a:chExt cx="3376456" cy="4488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DCB85B-7FAA-E272-2556-4F2A8C6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47" y="1322439"/>
              <a:ext cx="3376456" cy="4488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9A2BCB-727D-22FC-6DDE-9425147B9096}"/>
                </a:ext>
              </a:extLst>
            </p:cNvPr>
            <p:cNvSpPr/>
            <p:nvPr/>
          </p:nvSpPr>
          <p:spPr>
            <a:xfrm>
              <a:off x="1811347" y="2767154"/>
              <a:ext cx="1462796" cy="85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873178-3112-34A5-F489-5B76C9A9F812}"/>
              </a:ext>
            </a:extLst>
          </p:cNvPr>
          <p:cNvSpPr txBox="1"/>
          <p:nvPr/>
        </p:nvSpPr>
        <p:spPr>
          <a:xfrm>
            <a:off x="4296697" y="1494503"/>
            <a:ext cx="753533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프로젝트를 생성할 때</a:t>
            </a:r>
            <a:r>
              <a:rPr lang="en-US" altLang="ko-KR" dirty="0"/>
              <a:t>, Lombok</a:t>
            </a:r>
            <a:r>
              <a:rPr lang="ko-KR" altLang="en-US" dirty="0"/>
              <a:t>을 추가하면 무한 로딩 에러가 발생한다</a:t>
            </a:r>
            <a:br>
              <a:rPr lang="en-US" altLang="ko-KR" dirty="0"/>
            </a:br>
            <a:r>
              <a:rPr lang="en-US" altLang="ko-KR" dirty="0"/>
              <a:t>(79%)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롬복을 제거하면</a:t>
            </a:r>
            <a:r>
              <a:rPr lang="en-US" altLang="ko-KR" dirty="0"/>
              <a:t>, </a:t>
            </a:r>
            <a:r>
              <a:rPr lang="ko-KR" altLang="en-US" dirty="0"/>
              <a:t>정상 동작한다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왜 </a:t>
            </a:r>
            <a:r>
              <a:rPr lang="ko-KR" altLang="en-US" dirty="0" err="1"/>
              <a:t>그런지에</a:t>
            </a:r>
            <a:r>
              <a:rPr lang="ko-KR" altLang="en-US" dirty="0"/>
              <a:t> 대한 원인은 추후 찾아보자</a:t>
            </a:r>
            <a:r>
              <a:rPr lang="en-US" altLang="ko-KR" dirty="0"/>
              <a:t>@@)</a:t>
            </a:r>
          </a:p>
        </p:txBody>
      </p:sp>
    </p:spTree>
    <p:extLst>
      <p:ext uri="{BB962C8B-B14F-4D97-AF65-F5344CB8AC3E}">
        <p14:creationId xmlns:p14="http://schemas.microsoft.com/office/powerpoint/2010/main" val="2667931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9948" y="2767281"/>
            <a:ext cx="82521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2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C651E-1248-1613-6C3D-EA911247F88D}"/>
              </a:ext>
            </a:extLst>
          </p:cNvPr>
          <p:cNvGrpSpPr/>
          <p:nvPr/>
        </p:nvGrpSpPr>
        <p:grpSpPr>
          <a:xfrm>
            <a:off x="265336" y="1246251"/>
            <a:ext cx="2080440" cy="1059272"/>
            <a:chOff x="265336" y="1129556"/>
            <a:chExt cx="2080440" cy="1059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CAAED3-3837-DB0E-74BD-6AFBB708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36" y="1129556"/>
              <a:ext cx="2080440" cy="1059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0DE402-8557-E475-99BF-EF4FCC71CF20}"/>
                </a:ext>
              </a:extLst>
            </p:cNvPr>
            <p:cNvSpPr/>
            <p:nvPr/>
          </p:nvSpPr>
          <p:spPr>
            <a:xfrm>
              <a:off x="819853" y="1590378"/>
              <a:ext cx="1441566" cy="258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3844582"/>
            <a:ext cx="114134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는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</a:t>
            </a:r>
            <a:r>
              <a:rPr lang="en-US" altLang="ko-KR" dirty="0"/>
              <a:t>, </a:t>
            </a:r>
            <a:r>
              <a:rPr lang="ko-KR" altLang="en-US" dirty="0"/>
              <a:t>외부에서 </a:t>
            </a:r>
            <a:r>
              <a:rPr lang="ko-KR" altLang="en-US" dirty="0" err="1"/>
              <a:t>톰캣을</a:t>
            </a:r>
            <a:r>
              <a:rPr lang="ko-KR" altLang="en-US" dirty="0"/>
              <a:t> 다운로드 받지 않아도 서버 실행이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내장 </a:t>
            </a:r>
            <a:r>
              <a:rPr lang="ko-KR" altLang="en-US" dirty="0" err="1"/>
              <a:t>톰캣이</a:t>
            </a:r>
            <a:r>
              <a:rPr lang="ko-KR" altLang="en-US" dirty="0"/>
              <a:t> 어디에 </a:t>
            </a:r>
            <a:r>
              <a:rPr lang="ko-KR" altLang="en-US" dirty="0" err="1"/>
              <a:t>있냐면</a:t>
            </a:r>
            <a:r>
              <a:rPr lang="en-US" altLang="ko-KR" dirty="0"/>
              <a:t>, </a:t>
            </a:r>
            <a:r>
              <a:rPr lang="ko-KR" altLang="en-US" dirty="0"/>
              <a:t>바로 프로젝트 생성 시 자동으로 생성되는 </a:t>
            </a:r>
            <a:r>
              <a:rPr lang="en-US" altLang="ko-KR" dirty="0"/>
              <a:t>Application.java</a:t>
            </a:r>
            <a:r>
              <a:rPr lang="ko-KR" altLang="en-US" dirty="0"/>
              <a:t>파일 내부에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Ch02Application</a:t>
            </a:r>
            <a:r>
              <a:rPr lang="ko-KR" altLang="en-US" dirty="0"/>
              <a:t>이라는 객체가 실행되면서 자동으로 내부서버가 동작하게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상황</a:t>
            </a:r>
            <a:r>
              <a:rPr lang="en-US" altLang="ko-KR" dirty="0"/>
              <a:t>) @Controller</a:t>
            </a:r>
            <a:r>
              <a:rPr lang="ko-KR" altLang="en-US" dirty="0"/>
              <a:t>를 사용하여 프로그램을 등록 </a:t>
            </a:r>
            <a:r>
              <a:rPr lang="en-US" altLang="ko-KR" dirty="0"/>
              <a:t>&gt; </a:t>
            </a:r>
            <a:r>
              <a:rPr lang="ko-KR" altLang="en-US" dirty="0"/>
              <a:t>기존에 테스트를 위해 서버를 시동하던 것 처럼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Application.java</a:t>
            </a:r>
            <a:r>
              <a:rPr lang="ko-KR" altLang="en-US" dirty="0"/>
              <a:t>파일로 이동하여 프로그램을 실행하면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Application.java</a:t>
            </a:r>
            <a:r>
              <a:rPr lang="ko-KR" altLang="en-US" dirty="0"/>
              <a:t>파일이 서버인 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45159A-D425-4ED8-E9A1-AC7371331490}"/>
              </a:ext>
            </a:extLst>
          </p:cNvPr>
          <p:cNvSpPr/>
          <p:nvPr/>
        </p:nvSpPr>
        <p:spPr>
          <a:xfrm>
            <a:off x="2496611" y="1602030"/>
            <a:ext cx="442451" cy="416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0692C-9B1F-9D18-2744-1C5E43E88F2B}"/>
              </a:ext>
            </a:extLst>
          </p:cNvPr>
          <p:cNvSpPr txBox="1"/>
          <p:nvPr/>
        </p:nvSpPr>
        <p:spPr>
          <a:xfrm>
            <a:off x="3392129" y="1110784"/>
            <a:ext cx="60960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Ch02Application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(Ch02Application.</a:t>
            </a:r>
            <a:r>
              <a:rPr lang="en-US" altLang="ko-KR" sz="14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2A14AD-587B-F044-6277-3B9077887FEB}"/>
              </a:ext>
            </a:extLst>
          </p:cNvPr>
          <p:cNvSpPr/>
          <p:nvPr/>
        </p:nvSpPr>
        <p:spPr>
          <a:xfrm>
            <a:off x="6440128" y="2018725"/>
            <a:ext cx="1641987" cy="203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914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63816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HelloController.java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Ch02Application.java</a:t>
            </a:r>
            <a:r>
              <a:rPr lang="ko-KR" altLang="en-US" dirty="0"/>
              <a:t>로 이동하여 프로그램을 실행합니다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06676-647C-3537-37E1-87B6C5A1B32A}"/>
              </a:ext>
            </a:extLst>
          </p:cNvPr>
          <p:cNvGrpSpPr/>
          <p:nvPr/>
        </p:nvGrpSpPr>
        <p:grpSpPr>
          <a:xfrm>
            <a:off x="109627" y="2387201"/>
            <a:ext cx="11972746" cy="3574090"/>
            <a:chOff x="265336" y="2371202"/>
            <a:chExt cx="11972746" cy="35740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1F2399-95E0-DC11-7FBB-D25837ED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5229" y="2371202"/>
              <a:ext cx="2232853" cy="3574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5ED4D7-3B95-1B4E-0632-A71CFA0152E6}"/>
                </a:ext>
              </a:extLst>
            </p:cNvPr>
            <p:cNvGrpSpPr/>
            <p:nvPr/>
          </p:nvGrpSpPr>
          <p:grpSpPr>
            <a:xfrm>
              <a:off x="265336" y="3013293"/>
              <a:ext cx="9673837" cy="1815882"/>
              <a:chOff x="265336" y="3729133"/>
              <a:chExt cx="9673837" cy="181588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0CDD2B-C8ED-BEFC-2F7B-FFBE846934D8}"/>
                  </a:ext>
                </a:extLst>
              </p:cNvPr>
              <p:cNvGrpSpPr/>
              <p:nvPr/>
            </p:nvGrpSpPr>
            <p:grpSpPr>
              <a:xfrm>
                <a:off x="265336" y="4107438"/>
                <a:ext cx="9151797" cy="1072038"/>
                <a:chOff x="265336" y="1129556"/>
                <a:chExt cx="9151797" cy="1072038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3E7B16-1D7E-C0CD-AA82-380AE1236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36" y="1129556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AF6CD46-00A2-F494-22AF-759212822E2F}"/>
                    </a:ext>
                  </a:extLst>
                </p:cNvPr>
                <p:cNvSpPr/>
                <p:nvPr/>
              </p:nvSpPr>
              <p:spPr>
                <a:xfrm>
                  <a:off x="849388" y="1767162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C4597D60-2BE0-D746-A68A-110FA3779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693" y="1142322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3CA9B83-C072-F247-4E85-6BA9F06EF889}"/>
                    </a:ext>
                  </a:extLst>
                </p:cNvPr>
                <p:cNvSpPr/>
                <p:nvPr/>
              </p:nvSpPr>
              <p:spPr>
                <a:xfrm>
                  <a:off x="7924789" y="1638118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5C7A4E-E2E5-E2B8-481D-016A4A8707C6}"/>
                  </a:ext>
                </a:extLst>
              </p:cNvPr>
              <p:cNvSpPr txBox="1"/>
              <p:nvPr/>
            </p:nvSpPr>
            <p:spPr>
              <a:xfrm>
                <a:off x="3048000" y="3729133"/>
                <a:ext cx="3545840" cy="1815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@Controller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HelloController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4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@RequestMapping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"/hello"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main() {</a:t>
                </a:r>
              </a:p>
              <a:p>
                <a:pPr algn="l"/>
                <a:r>
                  <a:rPr lang="en-US" altLang="ko-KR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System.</a:t>
                </a:r>
                <a:r>
                  <a:rPr lang="en-US" altLang="ko-KR" sz="1400" b="1" i="1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out</a:t>
                </a:r>
                <a:r>
                  <a:rPr lang="en-US" altLang="ko-KR" sz="1400" b="1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.println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1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"Hello"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201B2183-230E-97B5-39EA-584D392A1D64}"/>
                  </a:ext>
                </a:extLst>
              </p:cNvPr>
              <p:cNvSpPr/>
              <p:nvPr/>
            </p:nvSpPr>
            <p:spPr>
              <a:xfrm>
                <a:off x="246394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ED972D0-3351-D1EA-5F4F-656CF7B5D9E3}"/>
                  </a:ext>
                </a:extLst>
              </p:cNvPr>
              <p:cNvSpPr/>
              <p:nvPr/>
            </p:nvSpPr>
            <p:spPr>
              <a:xfrm>
                <a:off x="674130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9AE60154-EDB9-C020-B540-7A66628FF450}"/>
                  </a:ext>
                </a:extLst>
              </p:cNvPr>
              <p:cNvSpPr/>
              <p:nvPr/>
            </p:nvSpPr>
            <p:spPr>
              <a:xfrm>
                <a:off x="9498545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B0AC64-FFE9-9AAD-B277-45D389A6504C}"/>
              </a:ext>
            </a:extLst>
          </p:cNvPr>
          <p:cNvSpPr/>
          <p:nvPr/>
        </p:nvSpPr>
        <p:spPr>
          <a:xfrm>
            <a:off x="10004277" y="3374862"/>
            <a:ext cx="1125839" cy="2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106250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 접속하여 </a:t>
            </a:r>
            <a:r>
              <a:rPr lang="en-US" altLang="ko-KR" dirty="0"/>
              <a:t>URL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뭔가 에러가 발생하지만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thymeleaf</a:t>
            </a:r>
            <a:r>
              <a:rPr lang="ko-KR" altLang="en-US" dirty="0"/>
              <a:t> 때문에 발생하는 것이니</a:t>
            </a:r>
            <a:r>
              <a:rPr lang="en-US" altLang="ko-KR" dirty="0"/>
              <a:t>, </a:t>
            </a:r>
            <a:r>
              <a:rPr lang="ko-KR" altLang="en-US" dirty="0" err="1"/>
              <a:t>신경쓰지</a:t>
            </a:r>
            <a:r>
              <a:rPr lang="ko-KR" altLang="en-US" dirty="0"/>
              <a:t> 마시고 콘솔로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우리가 작성했던 </a:t>
            </a:r>
            <a:r>
              <a:rPr lang="en-US" altLang="ko-KR" dirty="0"/>
              <a:t>Hello </a:t>
            </a:r>
            <a:r>
              <a:rPr lang="ko-KR" altLang="en-US" dirty="0"/>
              <a:t>프로그램이 정상적으로 출력되는 모습을 확인합니다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8B2D50-1632-D8F7-19A2-6FAD6D0DE38E}"/>
              </a:ext>
            </a:extLst>
          </p:cNvPr>
          <p:cNvGrpSpPr/>
          <p:nvPr/>
        </p:nvGrpSpPr>
        <p:grpSpPr>
          <a:xfrm>
            <a:off x="499834" y="3429000"/>
            <a:ext cx="3444538" cy="1729891"/>
            <a:chOff x="450673" y="2509916"/>
            <a:chExt cx="3444538" cy="17298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0E2373-680D-A6DB-F74D-F10A152F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73" y="2509917"/>
              <a:ext cx="3444538" cy="1729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04A95F-1446-D2B1-64DC-3EEE30F88241}"/>
                </a:ext>
              </a:extLst>
            </p:cNvPr>
            <p:cNvSpPr/>
            <p:nvPr/>
          </p:nvSpPr>
          <p:spPr>
            <a:xfrm>
              <a:off x="1499373" y="2509916"/>
              <a:ext cx="1696111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C9F28C-A48A-DA73-BA54-3E7B114A00CC}"/>
              </a:ext>
            </a:extLst>
          </p:cNvPr>
          <p:cNvSpPr/>
          <p:nvPr/>
        </p:nvSpPr>
        <p:spPr>
          <a:xfrm>
            <a:off x="4080548" y="3819522"/>
            <a:ext cx="776749" cy="1022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311BA9-BDB3-3A26-CAFB-BE4AA8A99B63}"/>
              </a:ext>
            </a:extLst>
          </p:cNvPr>
          <p:cNvGrpSpPr/>
          <p:nvPr/>
        </p:nvGrpSpPr>
        <p:grpSpPr>
          <a:xfrm>
            <a:off x="5010240" y="3477130"/>
            <a:ext cx="2171519" cy="1707028"/>
            <a:chOff x="6649827" y="3332570"/>
            <a:chExt cx="2171519" cy="17070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13A10B-D685-04E1-17D7-2539C508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285" y="3332570"/>
              <a:ext cx="2088061" cy="1707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8B4596-AECF-9F71-1900-8F250D11042B}"/>
                </a:ext>
              </a:extLst>
            </p:cNvPr>
            <p:cNvSpPr/>
            <p:nvPr/>
          </p:nvSpPr>
          <p:spPr>
            <a:xfrm>
              <a:off x="6649827" y="4544962"/>
              <a:ext cx="612034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92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3450" y="2767281"/>
            <a:ext cx="680513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09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970" y="197701"/>
            <a:ext cx="31613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6414D-AE20-255C-5F59-0AAE1C6E8BE5}"/>
              </a:ext>
            </a:extLst>
          </p:cNvPr>
          <p:cNvSpPr txBox="1"/>
          <p:nvPr/>
        </p:nvSpPr>
        <p:spPr>
          <a:xfrm>
            <a:off x="197970" y="1307939"/>
            <a:ext cx="48494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main</a:t>
            </a:r>
            <a:r>
              <a:rPr lang="ko-KR" altLang="en-US" dirty="0"/>
              <a:t>프로그램을 수정합니다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톰캣</a:t>
            </a:r>
            <a:r>
              <a:rPr lang="en-US" altLang="ko-KR" dirty="0"/>
              <a:t>)</a:t>
            </a:r>
            <a:r>
              <a:rPr lang="ko-KR" altLang="en-US" dirty="0"/>
              <a:t>를 실행합니다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아까와는</a:t>
            </a:r>
            <a:r>
              <a:rPr lang="ko-KR" altLang="en-US" dirty="0"/>
              <a:t> 다르게 에러가 발생하지 않는 모습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45F928-8481-284B-E462-A796C010E004}"/>
              </a:ext>
            </a:extLst>
          </p:cNvPr>
          <p:cNvGrpSpPr/>
          <p:nvPr/>
        </p:nvGrpSpPr>
        <p:grpSpPr>
          <a:xfrm>
            <a:off x="2271533" y="2063573"/>
            <a:ext cx="7891040" cy="4298678"/>
            <a:chOff x="419583" y="1739482"/>
            <a:chExt cx="7891040" cy="429867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EA3BC-A49B-ADEB-950B-C1070F2A2D19}"/>
                </a:ext>
              </a:extLst>
            </p:cNvPr>
            <p:cNvGrpSpPr/>
            <p:nvPr/>
          </p:nvGrpSpPr>
          <p:grpSpPr>
            <a:xfrm>
              <a:off x="419583" y="4222278"/>
              <a:ext cx="7891040" cy="1815882"/>
              <a:chOff x="419583" y="4222278"/>
              <a:chExt cx="7891040" cy="181588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FBCDC5D-A5E5-D51B-F9FA-FF707A0F3D1B}"/>
                  </a:ext>
                </a:extLst>
              </p:cNvPr>
              <p:cNvGrpSpPr/>
              <p:nvPr/>
            </p:nvGrpSpPr>
            <p:grpSpPr>
              <a:xfrm>
                <a:off x="419583" y="4222278"/>
                <a:ext cx="7891040" cy="1815882"/>
                <a:chOff x="500606" y="2046238"/>
                <a:chExt cx="7891040" cy="181588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24466A3-FB52-A80D-7760-D3E9640B8451}"/>
                    </a:ext>
                  </a:extLst>
                </p:cNvPr>
                <p:cNvSpPr txBox="1"/>
                <p:nvPr/>
              </p:nvSpPr>
              <p:spPr>
                <a:xfrm>
                  <a:off x="500606" y="2046238"/>
                  <a:ext cx="3457936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main() {</a:t>
                  </a:r>
                </a:p>
                <a:p>
                  <a:pPr algn="l"/>
                  <a:r>
                    <a:rPr lang="en-US" altLang="ko-KR" sz="14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40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40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  <p:sp>
              <p:nvSpPr>
                <p:cNvPr id="4" name="화살표: 오른쪽 3">
                  <a:extLst>
                    <a:ext uri="{FF2B5EF4-FFF2-40B4-BE49-F238E27FC236}">
                      <a16:creationId xmlns:a16="http://schemas.microsoft.com/office/drawing/2014/main" id="{5595C14E-595D-1DC4-4F99-D1B458150364}"/>
                    </a:ext>
                  </a:extLst>
                </p:cNvPr>
                <p:cNvSpPr/>
                <p:nvPr/>
              </p:nvSpPr>
              <p:spPr>
                <a:xfrm>
                  <a:off x="4110460" y="2774771"/>
                  <a:ext cx="439838" cy="35881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B2CB360-0B60-33AC-B698-3D31F079F9BE}"/>
                    </a:ext>
                  </a:extLst>
                </p:cNvPr>
                <p:cNvSpPr txBox="1"/>
                <p:nvPr/>
              </p:nvSpPr>
              <p:spPr>
                <a:xfrm>
                  <a:off x="4702216" y="2046238"/>
                  <a:ext cx="3689430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@RestController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String main() {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return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2F2502-2E6F-B4EC-7E6D-F24FCB11C74D}"/>
                  </a:ext>
                </a:extLst>
              </p:cNvPr>
              <p:cNvSpPr/>
              <p:nvPr/>
            </p:nvSpPr>
            <p:spPr>
              <a:xfrm>
                <a:off x="4621193" y="4222279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A01A8C4-FFD3-059D-BD71-C3972B1F4767}"/>
                  </a:ext>
                </a:extLst>
              </p:cNvPr>
              <p:cNvSpPr/>
              <p:nvPr/>
            </p:nvSpPr>
            <p:spPr>
              <a:xfrm>
                <a:off x="4686783" y="5309627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498665-DF22-7217-4F3E-7F34F6B1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293" y="1739482"/>
              <a:ext cx="3109229" cy="1630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EDB5F64-76F7-17C6-9FD8-F2893F34B2D7}"/>
                </a:ext>
              </a:extLst>
            </p:cNvPr>
            <p:cNvSpPr/>
            <p:nvPr/>
          </p:nvSpPr>
          <p:spPr>
            <a:xfrm rot="16200000">
              <a:off x="6221393" y="3548194"/>
              <a:ext cx="439838" cy="3588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9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2817</Words>
  <Application>Microsoft Office PowerPoint</Application>
  <PresentationFormat>와이드스크린</PresentationFormat>
  <Paragraphs>497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-apple-system</vt:lpstr>
      <vt:lpstr>Malgun Gothic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2024-01-04T07:48:28Z</dcterms:modified>
</cp:coreProperties>
</file>